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C73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15"/>
          <a:stretch/>
        </p:blipFill>
        <p:spPr>
          <a:xfrm>
            <a:off x="4" y="5579"/>
            <a:ext cx="12191996" cy="259491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18273" y="2874194"/>
            <a:ext cx="9144000" cy="882263"/>
          </a:xfrm>
        </p:spPr>
        <p:txBody>
          <a:bodyPr anchor="b"/>
          <a:lstStyle>
            <a:lvl1pPr algn="ctr">
              <a:defRPr sz="6000">
                <a:solidFill>
                  <a:srgbClr val="AEC73A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18273" y="4030153"/>
            <a:ext cx="9144000" cy="1550411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 smtClean="0"/>
              <a:t>Modifier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A0F04-9355-4485-AF7C-2DAECECDE420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04F2-BCFA-44E9-AA65-79D87321D8D8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247128" y="1"/>
            <a:ext cx="2100648" cy="3138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  <a:p>
            <a:pPr algn="ctr"/>
            <a:endParaRPr lang="fr-FR" dirty="0" smtClean="0"/>
          </a:p>
          <a:p>
            <a:pPr algn="ctr"/>
            <a:endParaRPr lang="fr-FR" dirty="0" smtClean="0"/>
          </a:p>
          <a:p>
            <a:pPr algn="ctr"/>
            <a:endParaRPr lang="fr-FR" dirty="0" smtClean="0"/>
          </a:p>
          <a:p>
            <a:pPr algn="ctr"/>
            <a:endParaRPr lang="fr-FR" dirty="0" smtClean="0"/>
          </a:p>
          <a:p>
            <a:pPr algn="ctr"/>
            <a:endParaRPr lang="fr-FR" dirty="0" smtClean="0"/>
          </a:p>
          <a:p>
            <a:pPr algn="ctr"/>
            <a:r>
              <a:rPr lang="fr-FR" sz="1200" dirty="0" smtClean="0"/>
              <a:t>ENSEMBLE POUR UNE SOCIETE INCLUSIVE ET SOLIDAIRE</a:t>
            </a:r>
            <a:endParaRPr lang="fr-FR" sz="1200" dirty="0"/>
          </a:p>
        </p:txBody>
      </p:sp>
      <p:grpSp>
        <p:nvGrpSpPr>
          <p:cNvPr id="11" name="Groupe 10"/>
          <p:cNvGrpSpPr/>
          <p:nvPr userDrawn="1"/>
        </p:nvGrpSpPr>
        <p:grpSpPr>
          <a:xfrm>
            <a:off x="406737" y="105780"/>
            <a:ext cx="1781430" cy="1787612"/>
            <a:chOff x="906162" y="436604"/>
            <a:chExt cx="1861752" cy="1762898"/>
          </a:xfrm>
        </p:grpSpPr>
        <p:sp>
          <p:nvSpPr>
            <p:cNvPr id="10" name="Ellipse 9"/>
            <p:cNvSpPr/>
            <p:nvPr userDrawn="1"/>
          </p:nvSpPr>
          <p:spPr>
            <a:xfrm>
              <a:off x="906162" y="436604"/>
              <a:ext cx="1861752" cy="17628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8" name="Image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278" y="730729"/>
              <a:ext cx="1278782" cy="1139260"/>
            </a:xfrm>
            <a:prstGeom prst="rect">
              <a:avLst/>
            </a:prstGeom>
          </p:spPr>
        </p:pic>
      </p:grp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76" y="6369321"/>
            <a:ext cx="1414848" cy="35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021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8265"/>
          <a:stretch/>
        </p:blipFill>
        <p:spPr>
          <a:xfrm>
            <a:off x="4" y="-52087"/>
            <a:ext cx="12191996" cy="140309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72277" y="916744"/>
            <a:ext cx="7570577" cy="546125"/>
          </a:xfr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Clr>
                <a:srgbClr val="AEC73A"/>
              </a:buClr>
              <a:buNone/>
              <a:defRPr>
                <a:solidFill>
                  <a:srgbClr val="AEC73A"/>
                </a:solidFill>
              </a:defRPr>
            </a:lvl1pPr>
            <a:lvl2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114550" indent="-285750">
              <a:buClr>
                <a:srgbClr val="AEC73A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  <a:p>
            <a:pPr lvl="4"/>
            <a:endParaRPr lang="fr-FR" dirty="0" smtClean="0"/>
          </a:p>
          <a:p>
            <a:pPr lvl="4"/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A0F04-9355-4485-AF7C-2DAECECDE420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04F2-BCFA-44E9-AA65-79D87321D8D8}" type="slidenum">
              <a:rPr lang="fr-FR" smtClean="0"/>
              <a:t>‹N°›</a:t>
            </a:fld>
            <a:endParaRPr lang="fr-FR"/>
          </a:p>
        </p:txBody>
      </p:sp>
      <p:grpSp>
        <p:nvGrpSpPr>
          <p:cNvPr id="8" name="Groupe 7"/>
          <p:cNvGrpSpPr/>
          <p:nvPr userDrawn="1"/>
        </p:nvGrpSpPr>
        <p:grpSpPr>
          <a:xfrm>
            <a:off x="-271848" y="-256702"/>
            <a:ext cx="1795848" cy="1797178"/>
            <a:chOff x="906162" y="436604"/>
            <a:chExt cx="1861752" cy="17628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Ellipse 8"/>
            <p:cNvSpPr/>
            <p:nvPr userDrawn="1"/>
          </p:nvSpPr>
          <p:spPr>
            <a:xfrm>
              <a:off x="906162" y="436604"/>
              <a:ext cx="1861752" cy="17628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" name="Image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1709" y="765454"/>
              <a:ext cx="1184025" cy="1054841"/>
            </a:xfrm>
            <a:prstGeom prst="rect">
              <a:avLst/>
            </a:prstGeom>
          </p:spPr>
        </p:pic>
      </p:grp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76" y="6369321"/>
            <a:ext cx="1414848" cy="35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807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8265"/>
          <a:stretch/>
        </p:blipFill>
        <p:spPr>
          <a:xfrm>
            <a:off x="4" y="-52087"/>
            <a:ext cx="12191996" cy="1403092"/>
          </a:xfrm>
          <a:prstGeom prst="rect">
            <a:avLst/>
          </a:prstGeom>
        </p:spPr>
      </p:pic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820561"/>
            <a:ext cx="5157787" cy="684513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AEC73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rgbClr val="AEC73A"/>
              </a:buCl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buClr>
                <a:srgbClr val="AEC73A"/>
              </a:buCl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rgbClr val="AEC73A"/>
              </a:buCl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buClr>
                <a:srgbClr val="AEC73A"/>
              </a:buCl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buClr>
                <a:srgbClr val="AEC73A"/>
              </a:buCl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820561"/>
            <a:ext cx="5183188" cy="684514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AEC73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AEC73A"/>
              </a:buCl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buClr>
                <a:srgbClr val="AEC73A"/>
              </a:buCl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rgbClr val="AEC73A"/>
              </a:buCl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buClr>
                <a:srgbClr val="AEC73A"/>
              </a:buCl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buClr>
                <a:srgbClr val="AEC73A"/>
              </a:buCl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A0F04-9355-4485-AF7C-2DAECECDE420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04F2-BCFA-44E9-AA65-79D87321D8D8}" type="slidenum">
              <a:rPr lang="fr-FR" smtClean="0"/>
              <a:t>‹N°›</a:t>
            </a:fld>
            <a:endParaRPr lang="fr-FR"/>
          </a:p>
        </p:txBody>
      </p:sp>
      <p:grpSp>
        <p:nvGrpSpPr>
          <p:cNvPr id="16" name="Groupe 15"/>
          <p:cNvGrpSpPr/>
          <p:nvPr userDrawn="1"/>
        </p:nvGrpSpPr>
        <p:grpSpPr>
          <a:xfrm>
            <a:off x="-271848" y="-256702"/>
            <a:ext cx="1795848" cy="1797178"/>
            <a:chOff x="906162" y="436604"/>
            <a:chExt cx="1861752" cy="17628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Ellipse 16"/>
            <p:cNvSpPr/>
            <p:nvPr userDrawn="1"/>
          </p:nvSpPr>
          <p:spPr>
            <a:xfrm>
              <a:off x="906162" y="436604"/>
              <a:ext cx="1861752" cy="17628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1709" y="765454"/>
              <a:ext cx="1184025" cy="1054841"/>
            </a:xfrm>
            <a:prstGeom prst="rect">
              <a:avLst/>
            </a:prstGeom>
          </p:spPr>
        </p:pic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64857" y="916091"/>
            <a:ext cx="7563155" cy="546125"/>
          </a:xfr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pic>
        <p:nvPicPr>
          <p:cNvPr id="23" name="Image 2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76" y="6369321"/>
            <a:ext cx="1414848" cy="35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66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0" indent="0">
              <a:buClr>
                <a:srgbClr val="AEC73A"/>
              </a:buClr>
              <a:buNone/>
              <a:defRPr>
                <a:solidFill>
                  <a:srgbClr val="AEC73A"/>
                </a:solidFill>
              </a:defRPr>
            </a:lvl1pPr>
            <a:lvl2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0" indent="0">
              <a:buClr>
                <a:srgbClr val="AEC73A"/>
              </a:buClr>
              <a:buNone/>
              <a:defRPr>
                <a:solidFill>
                  <a:srgbClr val="AEC73A"/>
                </a:solidFill>
              </a:defRPr>
            </a:lvl1pPr>
            <a:lvl2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buClr>
                <a:srgbClr val="AEC73A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A0F04-9355-4485-AF7C-2DAECECDE420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04F2-BCFA-44E9-AA65-79D87321D8D8}" type="slidenum">
              <a:rPr lang="fr-FR" smtClean="0"/>
              <a:t>‹N°›</a:t>
            </a:fld>
            <a:endParaRPr lang="fr-FR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8265"/>
          <a:stretch/>
        </p:blipFill>
        <p:spPr>
          <a:xfrm>
            <a:off x="4" y="0"/>
            <a:ext cx="12191996" cy="1403092"/>
          </a:xfrm>
          <a:prstGeom prst="rect">
            <a:avLst/>
          </a:prstGeom>
        </p:spPr>
      </p:pic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1672277" y="916744"/>
            <a:ext cx="7570577" cy="546125"/>
          </a:xfrm>
          <a:solidFill>
            <a:schemeClr val="accent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grpSp>
        <p:nvGrpSpPr>
          <p:cNvPr id="10" name="Groupe 9"/>
          <p:cNvGrpSpPr/>
          <p:nvPr userDrawn="1"/>
        </p:nvGrpSpPr>
        <p:grpSpPr>
          <a:xfrm>
            <a:off x="-271848" y="-204615"/>
            <a:ext cx="1795848" cy="1797178"/>
            <a:chOff x="906162" y="436604"/>
            <a:chExt cx="1861752" cy="17628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Ellipse 10"/>
            <p:cNvSpPr/>
            <p:nvPr userDrawn="1"/>
          </p:nvSpPr>
          <p:spPr>
            <a:xfrm>
              <a:off x="906162" y="436604"/>
              <a:ext cx="1861752" cy="17628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2" name="Image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1709" y="765454"/>
              <a:ext cx="1184025" cy="1054841"/>
            </a:xfrm>
            <a:prstGeom prst="rect">
              <a:avLst/>
            </a:prstGeom>
          </p:spPr>
        </p:pic>
      </p:grpSp>
      <p:pic>
        <p:nvPicPr>
          <p:cNvPr id="16" name="Image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76" y="6369321"/>
            <a:ext cx="1414848" cy="35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43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Titre seul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CEA0F04-9355-4485-AF7C-2DAECECDE420}" type="datetimeFigureOut">
              <a:rPr lang="fr-FR" smtClean="0"/>
              <a:pPr/>
              <a:t>24/01/2018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6E604F2-BCFA-44E9-AA65-79D87321D8D8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2"/>
          <a:srcRect l="8270" r="25870" b="5017"/>
          <a:stretch/>
        </p:blipFill>
        <p:spPr>
          <a:xfrm>
            <a:off x="1725052" y="1176846"/>
            <a:ext cx="2573796" cy="2458227"/>
          </a:xfrm>
          <a:prstGeom prst="ellipse">
            <a:avLst/>
          </a:prstGeom>
          <a:ln>
            <a:solidFill>
              <a:schemeClr val="bg1"/>
            </a:solidFill>
          </a:ln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76" y="6369321"/>
            <a:ext cx="1414848" cy="352154"/>
          </a:xfrm>
          <a:prstGeom prst="rect">
            <a:avLst/>
          </a:prstGeom>
        </p:spPr>
      </p:pic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3878718" y="2766233"/>
            <a:ext cx="8017476" cy="1122276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rgbClr val="92D050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grpSp>
        <p:nvGrpSpPr>
          <p:cNvPr id="10" name="Groupe 9"/>
          <p:cNvGrpSpPr/>
          <p:nvPr userDrawn="1"/>
        </p:nvGrpSpPr>
        <p:grpSpPr>
          <a:xfrm>
            <a:off x="-293480" y="-210731"/>
            <a:ext cx="1781430" cy="1787612"/>
            <a:chOff x="906162" y="436604"/>
            <a:chExt cx="1861752" cy="1762898"/>
          </a:xfrm>
        </p:grpSpPr>
        <p:sp>
          <p:nvSpPr>
            <p:cNvPr id="11" name="Ellipse 10"/>
            <p:cNvSpPr/>
            <p:nvPr userDrawn="1"/>
          </p:nvSpPr>
          <p:spPr>
            <a:xfrm>
              <a:off x="906162" y="436604"/>
              <a:ext cx="1861752" cy="17628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2" name="Image 11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278" y="730729"/>
              <a:ext cx="1278782" cy="11392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2892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INTERCALAIRE _Titre seul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2"/>
          <a:srcRect l="6058" r="25997"/>
          <a:stretch/>
        </p:blipFill>
        <p:spPr>
          <a:xfrm>
            <a:off x="1529139" y="1176846"/>
            <a:ext cx="2449285" cy="2402357"/>
          </a:xfrm>
          <a:prstGeom prst="ellipse">
            <a:avLst/>
          </a:prstGeom>
          <a:ln>
            <a:solidFill>
              <a:schemeClr val="bg1"/>
            </a:solidFill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06816" y="2825578"/>
            <a:ext cx="8017476" cy="1122276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rgbClr val="92D050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CEA0F04-9355-4485-AF7C-2DAECECDE420}" type="datetimeFigureOut">
              <a:rPr lang="fr-FR" smtClean="0"/>
              <a:pPr/>
              <a:t>24/01/2018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6E604F2-BCFA-44E9-AA65-79D87321D8D8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352" y="6369320"/>
            <a:ext cx="1414848" cy="35215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76" y="6369321"/>
            <a:ext cx="1414848" cy="352154"/>
          </a:xfrm>
          <a:prstGeom prst="rect">
            <a:avLst/>
          </a:prstGeom>
        </p:spPr>
      </p:pic>
      <p:grpSp>
        <p:nvGrpSpPr>
          <p:cNvPr id="11" name="Groupe 10"/>
          <p:cNvGrpSpPr/>
          <p:nvPr userDrawn="1"/>
        </p:nvGrpSpPr>
        <p:grpSpPr>
          <a:xfrm>
            <a:off x="-252291" y="-276633"/>
            <a:ext cx="1781430" cy="1787612"/>
            <a:chOff x="906162" y="436604"/>
            <a:chExt cx="1861752" cy="1762898"/>
          </a:xfrm>
        </p:grpSpPr>
        <p:sp>
          <p:nvSpPr>
            <p:cNvPr id="12" name="Ellipse 11"/>
            <p:cNvSpPr/>
            <p:nvPr userDrawn="1"/>
          </p:nvSpPr>
          <p:spPr>
            <a:xfrm>
              <a:off x="906162" y="436604"/>
              <a:ext cx="1861752" cy="17628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Image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278" y="730729"/>
              <a:ext cx="1278782" cy="11392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26230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IN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CEA0F04-9355-4485-AF7C-2DAECECDE420}" type="datetimeFigureOut">
              <a:rPr lang="fr-FR" smtClean="0"/>
              <a:pPr/>
              <a:t>24/01/2018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6E604F2-BCFA-44E9-AA65-79D87321D8D8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76" y="6369321"/>
            <a:ext cx="1414848" cy="35215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3"/>
          <a:srcRect l="12493" t="1492" r="15023" b="2138"/>
          <a:stretch/>
        </p:blipFill>
        <p:spPr>
          <a:xfrm>
            <a:off x="1613118" y="811301"/>
            <a:ext cx="3148922" cy="2983346"/>
          </a:xfrm>
          <a:prstGeom prst="ellipse">
            <a:avLst/>
          </a:prstGeom>
          <a:ln>
            <a:solidFill>
              <a:schemeClr val="bg1"/>
            </a:solidFill>
          </a:ln>
        </p:spPr>
      </p:pic>
      <p:sp>
        <p:nvSpPr>
          <p:cNvPr id="8" name="ZoneTexte 7"/>
          <p:cNvSpPr txBox="1"/>
          <p:nvPr userDrawn="1"/>
        </p:nvSpPr>
        <p:spPr>
          <a:xfrm>
            <a:off x="4322618" y="2592789"/>
            <a:ext cx="6271491" cy="1464604"/>
          </a:xfrm>
          <a:prstGeom prst="rect">
            <a:avLst/>
          </a:prstGeom>
          <a:solidFill>
            <a:schemeClr val="bg1"/>
          </a:solidFill>
        </p:spPr>
        <p:txBody>
          <a:bodyPr wrap="square" tIns="216000" rIns="0" bIns="0" rtlCol="0" anchor="ctr" anchorCtr="0">
            <a:spAutoFit/>
          </a:bodyPr>
          <a:lstStyle/>
          <a:p>
            <a:pPr marL="288000">
              <a:spcBef>
                <a:spcPts val="2400"/>
              </a:spcBef>
            </a:pPr>
            <a:r>
              <a:rPr lang="fr-FR" sz="2000" b="1" i="0" u="none" strike="noStrike" kern="1200" baseline="0" dirty="0" smtClean="0">
                <a:solidFill>
                  <a:srgbClr val="AEC73A"/>
                </a:solidFill>
                <a:latin typeface="+mn-lt"/>
                <a:ea typeface="+mn-ea"/>
                <a:cs typeface="+mn-cs"/>
              </a:rPr>
              <a:t>CHAQUE JOUR,</a:t>
            </a:r>
            <a:br>
              <a:rPr lang="fr-FR" sz="2000" b="1" i="0" u="none" strike="noStrike" kern="1200" baseline="0" dirty="0" smtClean="0">
                <a:solidFill>
                  <a:srgbClr val="AEC73A"/>
                </a:solidFill>
                <a:latin typeface="+mn-lt"/>
                <a:ea typeface="+mn-ea"/>
                <a:cs typeface="+mn-cs"/>
              </a:rPr>
            </a:br>
            <a:r>
              <a:rPr lang="fr-FR" sz="2000" b="0" i="0" u="none" strike="noStrike" kern="1200" baseline="0" dirty="0" smtClean="0">
                <a:solidFill>
                  <a:srgbClr val="AEC73A"/>
                </a:solidFill>
                <a:latin typeface="+mn-lt"/>
                <a:ea typeface="+mn-ea"/>
                <a:cs typeface="+mn-cs"/>
              </a:rPr>
              <a:t>“CONSTRUIRE LE CHEMIN DE LA CITOYENNETÉ DES PERSONNES EN SITUATION DE HANDICAP MENTAL”</a:t>
            </a:r>
          </a:p>
          <a:p>
            <a:endParaRPr lang="fr-FR" dirty="0">
              <a:solidFill>
                <a:srgbClr val="AEC73A"/>
              </a:solidFill>
            </a:endParaRPr>
          </a:p>
        </p:txBody>
      </p:sp>
      <p:grpSp>
        <p:nvGrpSpPr>
          <p:cNvPr id="9" name="Groupe 8"/>
          <p:cNvGrpSpPr/>
          <p:nvPr userDrawn="1"/>
        </p:nvGrpSpPr>
        <p:grpSpPr>
          <a:xfrm>
            <a:off x="-252291" y="-276633"/>
            <a:ext cx="1781430" cy="1787612"/>
            <a:chOff x="906162" y="436604"/>
            <a:chExt cx="1861752" cy="1762898"/>
          </a:xfrm>
        </p:grpSpPr>
        <p:sp>
          <p:nvSpPr>
            <p:cNvPr id="10" name="Ellipse 9"/>
            <p:cNvSpPr/>
            <p:nvPr userDrawn="1"/>
          </p:nvSpPr>
          <p:spPr>
            <a:xfrm>
              <a:off x="906162" y="436604"/>
              <a:ext cx="1861752" cy="17628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1" name="Image 10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278" y="730729"/>
              <a:ext cx="1278782" cy="1139260"/>
            </a:xfrm>
            <a:prstGeom prst="rect">
              <a:avLst/>
            </a:prstGeom>
          </p:spPr>
        </p:pic>
      </p:grpSp>
      <p:sp>
        <p:nvSpPr>
          <p:cNvPr id="12" name="ZoneTexte 11"/>
          <p:cNvSpPr txBox="1"/>
          <p:nvPr userDrawn="1"/>
        </p:nvSpPr>
        <p:spPr>
          <a:xfrm>
            <a:off x="8153400" y="4349578"/>
            <a:ext cx="2767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dirty="0" smtClean="0">
                <a:solidFill>
                  <a:schemeClr val="bg1"/>
                </a:solidFill>
                <a:latin typeface="Freestyle Script" panose="030804020302050B0404" pitchFamily="66" charset="0"/>
              </a:rPr>
              <a:t>Merci</a:t>
            </a:r>
            <a:endParaRPr lang="fr-FR" sz="9600" dirty="0">
              <a:solidFill>
                <a:schemeClr val="bg1"/>
              </a:solidFill>
              <a:latin typeface="Freestyle Script" panose="030804020302050B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964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849448"/>
            <a:ext cx="4334164" cy="772395"/>
          </a:xfrm>
        </p:spPr>
        <p:txBody>
          <a:bodyPr anchor="b"/>
          <a:lstStyle>
            <a:lvl1pPr>
              <a:defRPr sz="3200">
                <a:solidFill>
                  <a:srgbClr val="AEC73A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652655" y="1849448"/>
            <a:ext cx="5702732" cy="4120322"/>
          </a:xfrm>
          <a:ln w="19050">
            <a:solidFill>
              <a:srgbClr val="AEC73A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941009"/>
            <a:ext cx="4332576" cy="302876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A0F04-9355-4485-AF7C-2DAECECDE420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604F2-BCFA-44E9-AA65-79D87321D8D8}" type="slidenum">
              <a:rPr lang="fr-FR" smtClean="0"/>
              <a:t>‹N°›</a:t>
            </a:fld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8265"/>
          <a:stretch/>
        </p:blipFill>
        <p:spPr>
          <a:xfrm>
            <a:off x="4" y="0"/>
            <a:ext cx="12191996" cy="1403092"/>
          </a:xfrm>
          <a:prstGeom prst="rect">
            <a:avLst/>
          </a:prstGeom>
        </p:spPr>
      </p:pic>
      <p:sp>
        <p:nvSpPr>
          <p:cNvPr id="9" name="Titre 1"/>
          <p:cNvSpPr txBox="1">
            <a:spLocks/>
          </p:cNvSpPr>
          <p:nvPr userDrawn="1"/>
        </p:nvSpPr>
        <p:spPr>
          <a:xfrm>
            <a:off x="1672277" y="916744"/>
            <a:ext cx="7570577" cy="5461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grpSp>
        <p:nvGrpSpPr>
          <p:cNvPr id="10" name="Groupe 9"/>
          <p:cNvGrpSpPr/>
          <p:nvPr userDrawn="1"/>
        </p:nvGrpSpPr>
        <p:grpSpPr>
          <a:xfrm>
            <a:off x="-271848" y="-204615"/>
            <a:ext cx="1795848" cy="1797178"/>
            <a:chOff x="906162" y="436604"/>
            <a:chExt cx="1861752" cy="17628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Ellipse 10"/>
            <p:cNvSpPr/>
            <p:nvPr userDrawn="1"/>
          </p:nvSpPr>
          <p:spPr>
            <a:xfrm>
              <a:off x="906162" y="436604"/>
              <a:ext cx="1861752" cy="176289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2" name="Image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1709" y="765454"/>
              <a:ext cx="1184025" cy="1054841"/>
            </a:xfrm>
            <a:prstGeom prst="rect">
              <a:avLst/>
            </a:prstGeom>
          </p:spPr>
        </p:pic>
      </p:grp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576" y="6369321"/>
            <a:ext cx="1414848" cy="35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239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A0F04-9355-4485-AF7C-2DAECECDE420}" type="datetimeFigureOut">
              <a:rPr lang="fr-FR" smtClean="0"/>
              <a:t>24/01/2018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604F2-BCFA-44E9-AA65-79D87321D8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459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2" r:id="rId4"/>
    <p:sldLayoutId id="2147483654" r:id="rId5"/>
    <p:sldLayoutId id="2147483658" r:id="rId6"/>
    <p:sldLayoutId id="2147483655" r:id="rId7"/>
    <p:sldLayoutId id="2147483657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727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Projet 1</a:t>
            </a:r>
          </a:p>
          <a:p>
            <a:pPr marL="457200" indent="-457200"/>
            <a:r>
              <a:rPr lang="fr-FR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Il s’agit d’une </a:t>
            </a:r>
            <a:endParaRPr lang="fr-FR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01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57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Espace réservé du text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649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7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5</Words>
  <Application>Microsoft Office PowerPoint</Application>
  <PresentationFormat>Grand écran</PresentationFormat>
  <Paragraphs>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Freestyle Script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Anne-Cécile DU GUERNY</dc:creator>
  <cp:lastModifiedBy>Anne-Cécile DU GUERNY</cp:lastModifiedBy>
  <cp:revision>9</cp:revision>
  <dcterms:created xsi:type="dcterms:W3CDTF">2018-01-24T08:58:08Z</dcterms:created>
  <dcterms:modified xsi:type="dcterms:W3CDTF">2018-01-24T10:07:20Z</dcterms:modified>
</cp:coreProperties>
</file>